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Default Extension="wdp" ContentType="image/vnd.ms-photo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4" r:id="rId2"/>
    <p:sldId id="321" r:id="rId3"/>
    <p:sldId id="335" r:id="rId4"/>
    <p:sldId id="320" r:id="rId5"/>
    <p:sldId id="327" r:id="rId6"/>
    <p:sldId id="325" r:id="rId7"/>
    <p:sldId id="326" r:id="rId8"/>
    <p:sldId id="328" r:id="rId9"/>
    <p:sldId id="329" r:id="rId10"/>
    <p:sldId id="334" r:id="rId11"/>
    <p:sldId id="330" r:id="rId12"/>
    <p:sldId id="331" r:id="rId13"/>
    <p:sldId id="332" r:id="rId14"/>
    <p:sldId id="333" r:id="rId15"/>
    <p:sldId id="317" r:id="rId16"/>
  </p:sldIdLst>
  <p:sldSz cx="9144000" cy="5715000" type="screen16x10"/>
  <p:notesSz cx="6858000" cy="9144000"/>
  <p:defaultTextStyle>
    <a:defPPr>
      <a:defRPr lang="zh-CN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26637E"/>
    <a:srgbClr val="419CC6"/>
    <a:srgbClr val="FFC000"/>
    <a:srgbClr val="FFD243"/>
    <a:srgbClr val="FFF801"/>
    <a:srgbClr val="101F25"/>
    <a:srgbClr val="D9EBF3"/>
    <a:srgbClr val="7EBCD8"/>
    <a:srgbClr val="E5F1F7"/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414" autoAdjust="0"/>
  </p:normalViewPr>
  <p:slideViewPr>
    <p:cSldViewPr snapToGrid="0">
      <p:cViewPr varScale="1">
        <p:scale>
          <a:sx n="85" d="100"/>
          <a:sy n="85" d="100"/>
        </p:scale>
        <p:origin x="-756" y="-7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5322627"/>
            <a:ext cx="9144000" cy="39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187657" y="264280"/>
            <a:ext cx="4345697" cy="552519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标题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33815" y="109182"/>
            <a:ext cx="1132764" cy="1132764"/>
          </a:xfrm>
          <a:prstGeom prst="rect">
            <a:avLst/>
          </a:prstGeom>
          <a:noFill/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01598" y="5438467"/>
            <a:ext cx="608408" cy="20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70863682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5322627"/>
            <a:ext cx="9144000" cy="39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187657" y="264280"/>
            <a:ext cx="4345697" cy="552519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标题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33815" y="109182"/>
            <a:ext cx="1132764" cy="1132764"/>
          </a:xfrm>
          <a:prstGeom prst="rect">
            <a:avLst/>
          </a:prstGeom>
          <a:noFill/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01598" y="5438467"/>
            <a:ext cx="608408" cy="20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79720017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187657" y="264280"/>
            <a:ext cx="4345697" cy="552519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标题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33815" y="109182"/>
            <a:ext cx="1132764" cy="11327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95344011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5322627"/>
            <a:ext cx="9144000" cy="39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187657" y="264280"/>
            <a:ext cx="4345697" cy="552519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标题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33815" y="109182"/>
            <a:ext cx="1132764" cy="11327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0411827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650E4-F9D9-4666-8C6F-7DFDF1E84B52}" type="datetimeFigureOut">
              <a:rPr lang="zh-CN" altLang="en-US" smtClean="0"/>
              <a:pPr/>
              <a:t>2015/12/1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B21D2-7D40-4A2A-8969-293E4D204FB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1641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7" r:id="rId4"/>
  </p:sldLayoutIdLst>
  <p:transition>
    <p:split orient="vert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2766" y="1862279"/>
            <a:ext cx="2654301" cy="26543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77066" y="2652501"/>
            <a:ext cx="61840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我为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青春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补补水</a:t>
            </a:r>
            <a:endParaRPr lang="en-US" altLang="zh-CN" sz="4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H5 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活动前端设计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557075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9520" y="851735"/>
            <a:ext cx="5055475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</a:t>
            </a:r>
            <a:r>
              <a:rPr lang="en-US" altLang="zh-CN" sz="2400" b="1" dirty="0"/>
              <a:t>3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学员补水页面（共</a:t>
            </a:r>
            <a:r>
              <a:rPr lang="en-US" altLang="zh-CN" sz="2400" b="1" dirty="0" smtClean="0"/>
              <a:t>14</a:t>
            </a:r>
            <a:r>
              <a:rPr lang="zh-CN" altLang="en-US" sz="2400" b="1" dirty="0" smtClean="0"/>
              <a:t>个学员）</a:t>
            </a:r>
            <a:endParaRPr lang="zh-CN" altLang="en-US" sz="24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9520" y="1517991"/>
            <a:ext cx="1786270" cy="318747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01484" y="1552131"/>
            <a:ext cx="1819116" cy="318747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20154" y="1517991"/>
            <a:ext cx="1796966" cy="31928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304965" y="1552131"/>
            <a:ext cx="1780922" cy="318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31497067"/>
      </p:ext>
    </p:extLst>
  </p:cSld>
  <p:clrMapOvr>
    <a:masterClrMapping/>
  </p:clrMapOvr>
  <p:transition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49520" y="851735"/>
            <a:ext cx="5055475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</a:t>
            </a:r>
            <a:r>
              <a:rPr lang="en-US" altLang="zh-CN" sz="2400" b="1" dirty="0"/>
              <a:t>3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学员补水页面（共</a:t>
            </a:r>
            <a:r>
              <a:rPr lang="en-US" altLang="zh-CN" sz="2400" b="1" dirty="0" smtClean="0"/>
              <a:t>14</a:t>
            </a:r>
            <a:r>
              <a:rPr lang="zh-CN" altLang="en-US" sz="2400" b="1" dirty="0" smtClean="0"/>
              <a:t>个学员）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3725" y="1584959"/>
            <a:ext cx="1751339" cy="310297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7936" y="1584959"/>
            <a:ext cx="1761857" cy="312926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72665" y="1584959"/>
            <a:ext cx="1751339" cy="312926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526876" y="1584959"/>
            <a:ext cx="1767117" cy="311349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296866" y="1584959"/>
            <a:ext cx="1751339" cy="312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976688"/>
      </p:ext>
    </p:extLst>
  </p:cSld>
  <p:clrMapOvr>
    <a:masterClrMapping/>
  </p:clrMapOvr>
  <p:transition>
    <p:split orient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9521" y="851735"/>
            <a:ext cx="4853100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4 </a:t>
            </a:r>
            <a:r>
              <a:rPr lang="zh-CN" altLang="en-US" sz="2400" b="1" dirty="0" smtClean="0"/>
              <a:t>结果评定页面（三种情况）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91759" y="2020323"/>
            <a:ext cx="1757953" cy="31215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9573" y="2020324"/>
            <a:ext cx="1757953" cy="312158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33414" y="2020324"/>
            <a:ext cx="1757953" cy="312158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21245" y="1501177"/>
            <a:ext cx="2074607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补水量为</a:t>
            </a:r>
            <a:r>
              <a:rPr lang="en-US" altLang="zh-CN" b="1" dirty="0" smtClean="0">
                <a:solidFill>
                  <a:schemeClr val="bg1"/>
                </a:solidFill>
              </a:rPr>
              <a:t>150</a:t>
            </a:r>
            <a:r>
              <a:rPr lang="zh-CN" altLang="en-US" b="1" dirty="0" smtClean="0">
                <a:solidFill>
                  <a:schemeClr val="bg1"/>
                </a:solidFill>
              </a:rPr>
              <a:t>以下的情况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33414" y="1501177"/>
            <a:ext cx="2044149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补水量为</a:t>
            </a:r>
            <a:r>
              <a:rPr lang="en-US" altLang="zh-CN" b="1" dirty="0" smtClean="0">
                <a:solidFill>
                  <a:schemeClr val="bg1"/>
                </a:solidFill>
              </a:rPr>
              <a:t>150-200</a:t>
            </a:r>
            <a:r>
              <a:rPr lang="zh-CN" altLang="en-US" b="1" dirty="0" smtClean="0">
                <a:solidFill>
                  <a:schemeClr val="bg1"/>
                </a:solidFill>
              </a:rPr>
              <a:t>的情况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137639" y="1501177"/>
            <a:ext cx="2074607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补水量为</a:t>
            </a:r>
            <a:r>
              <a:rPr lang="en-US" altLang="zh-CN" b="1" dirty="0" smtClean="0">
                <a:solidFill>
                  <a:schemeClr val="bg1"/>
                </a:solidFill>
              </a:rPr>
              <a:t>200</a:t>
            </a:r>
            <a:r>
              <a:rPr lang="zh-CN" altLang="en-US" b="1" dirty="0" smtClean="0">
                <a:solidFill>
                  <a:schemeClr val="bg1"/>
                </a:solidFill>
              </a:rPr>
              <a:t>以上的情况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7657" y="2738125"/>
            <a:ext cx="1138606" cy="956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4"/>
                </a:solidFill>
              </a:rPr>
              <a:t>前端设计：中间的文字123，按顺序淡出</a:t>
            </a:r>
          </a:p>
        </p:txBody>
      </p:sp>
    </p:spTree>
    <p:extLst>
      <p:ext uri="{BB962C8B-B14F-4D97-AF65-F5344CB8AC3E}">
        <p14:creationId xmlns:p14="http://schemas.microsoft.com/office/powerpoint/2010/main" xmlns="" val="3074049852"/>
      </p:ext>
    </p:extLst>
  </p:cSld>
  <p:clrMapOvr>
    <a:masterClrMapping/>
  </p:clrMapOvr>
  <p:transition>
    <p:split orient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4404" y="1467232"/>
            <a:ext cx="1912494" cy="3396004"/>
          </a:xfrm>
          <a:prstGeom prst="rect">
            <a:avLst/>
          </a:prstGeom>
        </p:spPr>
      </p:pic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9521" y="851735"/>
            <a:ext cx="3194868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5 </a:t>
            </a:r>
            <a:r>
              <a:rPr lang="zh-CN" altLang="zh-CN" sz="2400" b="1" dirty="0" smtClean="0"/>
              <a:t>留</a:t>
            </a:r>
            <a:r>
              <a:rPr lang="zh-CN" altLang="zh-CN" sz="2400" b="1" dirty="0"/>
              <a:t>资抽奖</a:t>
            </a:r>
            <a:r>
              <a:rPr lang="zh-CN" altLang="zh-CN" sz="2400" b="1" dirty="0" smtClean="0"/>
              <a:t>页</a:t>
            </a:r>
            <a:r>
              <a:rPr lang="zh-CN" altLang="en-US" sz="2400" b="1" dirty="0" smtClean="0"/>
              <a:t>面</a:t>
            </a:r>
            <a:endParaRPr lang="zh-CN" altLang="en-US" sz="2400" b="1" dirty="0"/>
          </a:p>
        </p:txBody>
      </p:sp>
      <p:sp>
        <p:nvSpPr>
          <p:cNvPr id="14" name="右箭头 13"/>
          <p:cNvSpPr/>
          <p:nvPr/>
        </p:nvSpPr>
        <p:spPr>
          <a:xfrm>
            <a:off x="3793588" y="2788660"/>
            <a:ext cx="348920" cy="334092"/>
          </a:xfrm>
          <a:prstGeom prst="rightArrow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30196" y="1530920"/>
            <a:ext cx="1876627" cy="3332316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38795" y="4963886"/>
            <a:ext cx="377539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b="1" dirty="0">
                <a:solidFill>
                  <a:schemeClr val="bg1"/>
                </a:solidFill>
              </a:rPr>
              <a:t>用户按上页</a:t>
            </a:r>
            <a:r>
              <a:rPr lang="zh-CN" altLang="zh-CN" b="1" dirty="0" smtClean="0">
                <a:solidFill>
                  <a:schemeClr val="bg1"/>
                </a:solidFill>
              </a:rPr>
              <a:t>【</a:t>
            </a:r>
            <a:r>
              <a:rPr lang="zh-CN" altLang="en-US" b="1" dirty="0" smtClean="0">
                <a:solidFill>
                  <a:schemeClr val="bg1"/>
                </a:solidFill>
              </a:rPr>
              <a:t>补完水，抽壕礼</a:t>
            </a:r>
            <a:r>
              <a:rPr lang="zh-CN" altLang="zh-CN" b="1" dirty="0" smtClean="0">
                <a:solidFill>
                  <a:schemeClr val="bg1"/>
                </a:solidFill>
              </a:rPr>
              <a:t>】</a:t>
            </a:r>
            <a:r>
              <a:rPr lang="zh-CN" altLang="zh-CN" b="1" dirty="0">
                <a:solidFill>
                  <a:schemeClr val="bg1"/>
                </a:solidFill>
              </a:rPr>
              <a:t>后</a:t>
            </a:r>
            <a:r>
              <a:rPr lang="zh-CN" altLang="zh-CN" b="1" dirty="0" smtClean="0">
                <a:solidFill>
                  <a:schemeClr val="bg1"/>
                </a:solidFill>
              </a:rPr>
              <a:t>出现</a:t>
            </a:r>
            <a:r>
              <a:rPr lang="zh-CN" altLang="en-US" b="1" dirty="0">
                <a:solidFill>
                  <a:schemeClr val="bg1"/>
                </a:solidFill>
              </a:rPr>
              <a:t>留资</a:t>
            </a:r>
            <a:r>
              <a:rPr lang="zh-CN" altLang="zh-CN" b="1" dirty="0" smtClean="0">
                <a:solidFill>
                  <a:schemeClr val="bg1"/>
                </a:solidFill>
              </a:rPr>
              <a:t>页</a:t>
            </a:r>
            <a:endParaRPr lang="zh-CN" altLang="zh-CN" b="1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07262" y="4963886"/>
            <a:ext cx="126188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发奖细则页面</a:t>
            </a:r>
            <a:endParaRPr lang="zh-CN" altLang="zh-CN" b="1" dirty="0">
              <a:solidFill>
                <a:schemeClr val="bg1"/>
              </a:solidFill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2270234" y="4487917"/>
            <a:ext cx="2693652" cy="14714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43468699"/>
      </p:ext>
    </p:extLst>
  </p:cSld>
  <p:clrMapOvr>
    <a:masterClrMapping/>
  </p:clrMapOvr>
  <p:transition>
    <p:split orient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9521" y="851735"/>
            <a:ext cx="3194868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6 </a:t>
            </a:r>
            <a:r>
              <a:rPr lang="zh-CN" altLang="en-US" sz="2400" b="1" dirty="0" smtClean="0"/>
              <a:t>分享浮层</a:t>
            </a:r>
            <a:r>
              <a:rPr lang="zh-CN" altLang="zh-CN" sz="2400" b="1" dirty="0" smtClean="0"/>
              <a:t>页</a:t>
            </a:r>
            <a:r>
              <a:rPr lang="zh-CN" altLang="en-US" sz="2400" b="1" dirty="0" smtClean="0"/>
              <a:t>面</a:t>
            </a:r>
            <a:endParaRPr lang="zh-CN" altLang="en-US" sz="24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8643" y="1530922"/>
            <a:ext cx="1876626" cy="333231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8795" y="4963886"/>
            <a:ext cx="341632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b="1" dirty="0">
                <a:solidFill>
                  <a:schemeClr val="bg1"/>
                </a:solidFill>
              </a:rPr>
              <a:t>用户按上页【提交】后出现的分享浮层</a:t>
            </a:r>
            <a:r>
              <a:rPr lang="zh-CN" altLang="zh-CN" b="1" dirty="0" smtClean="0">
                <a:solidFill>
                  <a:schemeClr val="bg1"/>
                </a:solidFill>
              </a:rPr>
              <a:t>页</a:t>
            </a:r>
            <a:endParaRPr lang="zh-CN" altLang="zh-CN" b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61025" y="4955178"/>
            <a:ext cx="108234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分享返回页</a:t>
            </a:r>
            <a:endParaRPr lang="zh-CN" altLang="zh-CN" b="1" dirty="0">
              <a:solidFill>
                <a:schemeClr val="bg1"/>
              </a:solidFill>
            </a:endParaRPr>
          </a:p>
        </p:txBody>
      </p:sp>
      <p:sp>
        <p:nvSpPr>
          <p:cNvPr id="13" name="右箭头 12"/>
          <p:cNvSpPr/>
          <p:nvPr/>
        </p:nvSpPr>
        <p:spPr>
          <a:xfrm>
            <a:off x="3793588" y="2788660"/>
            <a:ext cx="348920" cy="334092"/>
          </a:xfrm>
          <a:prstGeom prst="rightArrow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131" y="1530922"/>
            <a:ext cx="1879939" cy="336970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097014" y="1865869"/>
            <a:ext cx="1355805" cy="524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4"/>
                </a:solidFill>
              </a:rPr>
              <a:t>前端设计：箭头做指示动作</a:t>
            </a:r>
          </a:p>
        </p:txBody>
      </p:sp>
      <p:sp>
        <p:nvSpPr>
          <p:cNvPr id="4" name="右箭头 3"/>
          <p:cNvSpPr/>
          <p:nvPr/>
        </p:nvSpPr>
        <p:spPr>
          <a:xfrm>
            <a:off x="2751909" y="2029097"/>
            <a:ext cx="322217" cy="20029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62570496"/>
      </p:ext>
    </p:extLst>
  </p:cSld>
  <p:clrMapOvr>
    <a:masterClrMapping/>
  </p:clrMapOvr>
  <p:transition>
    <p:split orient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2766" y="1862279"/>
            <a:ext cx="2654301" cy="26543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77067" y="2652501"/>
            <a:ext cx="58603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THANKS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！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765020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0077" y="1394203"/>
            <a:ext cx="774984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【#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我为青春补补水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#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活动技术需求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活动流程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用户扫码进入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首页，点击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开始补水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进入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挑选学员页面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选择自己喜爱的学员并点击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为爱豆补水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按钮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进入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为学员补水页面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，该页面最初引导图标引导用户点击学员脸部，限时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20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秒补水完毕后，页面自动跳转到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结果评定页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点击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补完水，抽壕礼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即可进入留资分享页，用户留下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手机号码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，即可参与抽奖。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044589" y="257334"/>
            <a:ext cx="4914900" cy="863600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/>
              <a:t>我为青春补补水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xmlns="" val="1799340406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0077" y="1394203"/>
            <a:ext cx="774984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【#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我为青春补补水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#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活动技术需求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】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、该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H5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由服务号授权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3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、后台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数据导出：后台可批量导出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EXCEL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表数据，字段包括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：用户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微信号（及微信授权后的相关用户信息）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留资手机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号、为学员补水的次数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H5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需要插入监测代码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5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、具体的前端要求参考下面的具体页面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提交时间：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2015.12.03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本周四内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044589" y="257334"/>
            <a:ext cx="4914900" cy="863600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/>
              <a:t>我为青春补补水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xmlns="" val="1922112059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9521" y="851735"/>
            <a:ext cx="1975668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1  </a:t>
            </a:r>
            <a:r>
              <a:rPr lang="zh-CN" altLang="en-US" sz="2400" b="1" dirty="0" smtClean="0"/>
              <a:t>首页</a:t>
            </a:r>
            <a:endParaRPr lang="zh-CN" altLang="en-US" sz="2400" b="1" dirty="0"/>
          </a:p>
        </p:txBody>
      </p:sp>
      <p:sp>
        <p:nvSpPr>
          <p:cNvPr id="38" name="文本框 37"/>
          <p:cNvSpPr txBox="1"/>
          <p:nvPr/>
        </p:nvSpPr>
        <p:spPr>
          <a:xfrm>
            <a:off x="2859655" y="4972696"/>
            <a:ext cx="1611281" cy="309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98EB8"/>
                </a:solidFill>
                <a:latin typeface="微软雅黑 Light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+mn-ea"/>
                <a:ea typeface="+mn-ea"/>
              </a:rPr>
              <a:t>扫码进入线上</a:t>
            </a:r>
            <a:r>
              <a:rPr lang="en-US" altLang="zh-CN" sz="1400" b="1" dirty="0" smtClean="0">
                <a:solidFill>
                  <a:schemeClr val="bg1"/>
                </a:solidFill>
                <a:latin typeface="+mn-ea"/>
                <a:ea typeface="+mn-ea"/>
              </a:rPr>
              <a:t>H5</a:t>
            </a:r>
            <a:endParaRPr lang="en-US" altLang="zh-CN" sz="1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4753" y="851735"/>
            <a:ext cx="2301087" cy="4086025"/>
          </a:xfrm>
          <a:prstGeom prst="rect">
            <a:avLst/>
          </a:prstGeom>
        </p:spPr>
      </p:pic>
      <p:sp>
        <p:nvSpPr>
          <p:cNvPr id="32" name="右箭头 31"/>
          <p:cNvSpPr/>
          <p:nvPr/>
        </p:nvSpPr>
        <p:spPr>
          <a:xfrm>
            <a:off x="5265337" y="2727700"/>
            <a:ext cx="348920" cy="334092"/>
          </a:xfrm>
          <a:prstGeom prst="rightArrow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98293" y="851734"/>
            <a:ext cx="2301087" cy="408602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6487690" y="4981506"/>
            <a:ext cx="1611281" cy="309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98EB8"/>
                </a:solidFill>
                <a:latin typeface="微软雅黑 Light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1400" b="1" dirty="0" smtClean="0">
                <a:solidFill>
                  <a:schemeClr val="bg1"/>
                </a:solidFill>
                <a:latin typeface="+mn-ea"/>
                <a:ea typeface="+mn-ea"/>
              </a:rPr>
              <a:t>活动说明页</a:t>
            </a:r>
            <a:endParaRPr lang="en-US" altLang="zh-CN" sz="1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3876321" y="4606835"/>
            <a:ext cx="2447109" cy="17417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7657" y="1778447"/>
            <a:ext cx="2259452" cy="2037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4"/>
                </a:solidFill>
              </a:rPr>
              <a:t>前端设计：</a:t>
            </a:r>
            <a:endParaRPr lang="en-US" altLang="zh-CN" b="1" dirty="0" smtClean="0">
              <a:solidFill>
                <a:schemeClr val="accent4"/>
              </a:solidFill>
            </a:endParaRPr>
          </a:p>
          <a:p>
            <a:r>
              <a:rPr lang="en-US" altLang="zh-CN" b="1" dirty="0" smtClean="0">
                <a:solidFill>
                  <a:schemeClr val="accent4"/>
                </a:solidFill>
              </a:rPr>
              <a:t>LOGO</a:t>
            </a:r>
            <a:r>
              <a:rPr lang="zh-CN" altLang="en-US" b="1" dirty="0">
                <a:solidFill>
                  <a:schemeClr val="accent4"/>
                </a:solidFill>
              </a:rPr>
              <a:t>固定，人物按照</a:t>
            </a:r>
            <a:r>
              <a:rPr lang="en-US" altLang="zh-CN" b="1" dirty="0">
                <a:solidFill>
                  <a:schemeClr val="accent4"/>
                </a:solidFill>
              </a:rPr>
              <a:t>12345</a:t>
            </a:r>
            <a:r>
              <a:rPr lang="zh-CN" altLang="en-US" b="1" dirty="0">
                <a:solidFill>
                  <a:schemeClr val="accent4"/>
                </a:solidFill>
              </a:rPr>
              <a:t>排序，从上面掉下来固定在设计的位置。顺序是：</a:t>
            </a:r>
            <a:r>
              <a:rPr lang="en-US" altLang="zh-CN" b="1" dirty="0">
                <a:solidFill>
                  <a:schemeClr val="accent4"/>
                </a:solidFill>
              </a:rPr>
              <a:t>3——24——15</a:t>
            </a:r>
            <a:r>
              <a:rPr lang="zh-CN" altLang="en-US" b="1" dirty="0">
                <a:solidFill>
                  <a:schemeClr val="accent4"/>
                </a:solidFill>
              </a:rPr>
              <a:t>，然后出文字对话框，再出水密码瓶子漫画形象。主题文字：由小变大，顺序：我为青春补补水</a:t>
            </a:r>
          </a:p>
        </p:txBody>
      </p:sp>
    </p:spTree>
    <p:extLst>
      <p:ext uri="{BB962C8B-B14F-4D97-AF65-F5344CB8AC3E}">
        <p14:creationId xmlns:p14="http://schemas.microsoft.com/office/powerpoint/2010/main" xmlns="" val="353263340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1"/>
          <p:cNvSpPr txBox="1">
            <a:spLocks/>
          </p:cNvSpPr>
          <p:nvPr/>
        </p:nvSpPr>
        <p:spPr>
          <a:xfrm>
            <a:off x="187657" y="264280"/>
            <a:ext cx="4776229" cy="5525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49521" y="851735"/>
            <a:ext cx="4989734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2  </a:t>
            </a:r>
            <a:r>
              <a:rPr lang="zh-CN" altLang="en-US" sz="2400" b="1" dirty="0" smtClean="0"/>
              <a:t>学员挑选页面</a:t>
            </a:r>
            <a:r>
              <a:rPr lang="en-US" altLang="zh-CN" sz="2400" b="1" dirty="0" smtClean="0"/>
              <a:t>(</a:t>
            </a:r>
            <a:r>
              <a:rPr lang="zh-CN" altLang="en-US" sz="2400" b="1" dirty="0" smtClean="0"/>
              <a:t>共</a:t>
            </a:r>
            <a:r>
              <a:rPr lang="en-US" altLang="zh-CN" sz="2400" b="1" dirty="0" smtClean="0"/>
              <a:t>14</a:t>
            </a:r>
            <a:r>
              <a:rPr lang="zh-CN" altLang="en-US" sz="2400" b="1" dirty="0" smtClean="0"/>
              <a:t>个学员</a:t>
            </a:r>
            <a:r>
              <a:rPr lang="en-US" altLang="zh-CN" sz="2400" b="1" dirty="0" smtClean="0"/>
              <a:t>)</a:t>
            </a:r>
            <a:endParaRPr lang="zh-CN" altLang="en-US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03223" y="1508839"/>
            <a:ext cx="1669947" cy="29430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21861" y="1517257"/>
            <a:ext cx="1653413" cy="29348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623965" y="1508689"/>
            <a:ext cx="1666875" cy="29432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39530" y="1518214"/>
            <a:ext cx="1676400" cy="29337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87657" y="1508689"/>
            <a:ext cx="1666875" cy="294322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49521" y="4676935"/>
            <a:ext cx="8270755" cy="524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accent4"/>
                </a:solidFill>
              </a:rPr>
              <a:t>前端设计：左右</a:t>
            </a:r>
            <a:r>
              <a:rPr lang="zh-CN" altLang="en-US" b="1" dirty="0">
                <a:solidFill>
                  <a:schemeClr val="accent4"/>
                </a:solidFill>
              </a:rPr>
              <a:t>可以切换童鞋的形象，先出人，弹出周边小元素，出下面文字再出水密码形象。人物的头或者可以摇一摇，或者上下动一下，生动一点</a:t>
            </a:r>
          </a:p>
        </p:txBody>
      </p:sp>
    </p:spTree>
    <p:extLst>
      <p:ext uri="{BB962C8B-B14F-4D97-AF65-F5344CB8AC3E}">
        <p14:creationId xmlns:p14="http://schemas.microsoft.com/office/powerpoint/2010/main" xmlns="" val="781236113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9521" y="851735"/>
            <a:ext cx="5284024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2  </a:t>
            </a:r>
            <a:r>
              <a:rPr lang="zh-CN" altLang="en-US" sz="2400" b="1" dirty="0" smtClean="0"/>
              <a:t>学员挑选页面</a:t>
            </a:r>
            <a:r>
              <a:rPr lang="en-US" altLang="zh-CN" sz="2400" b="1" dirty="0"/>
              <a:t>(</a:t>
            </a:r>
            <a:r>
              <a:rPr lang="zh-CN" altLang="en-US" sz="2400" b="1" dirty="0"/>
              <a:t>共</a:t>
            </a:r>
            <a:r>
              <a:rPr lang="en-US" altLang="zh-CN" sz="2400" b="1" dirty="0"/>
              <a:t>14</a:t>
            </a:r>
            <a:r>
              <a:rPr lang="zh-CN" altLang="en-US" sz="2400" b="1" dirty="0"/>
              <a:t>个学员</a:t>
            </a:r>
            <a:r>
              <a:rPr lang="en-US" altLang="zh-CN" sz="2400" b="1" dirty="0" smtClean="0"/>
              <a:t>)</a:t>
            </a:r>
            <a:endParaRPr lang="zh-CN" altLang="en-US" sz="24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7657" y="1685925"/>
            <a:ext cx="1666875" cy="29527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55323" y="1685925"/>
            <a:ext cx="1666875" cy="29527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22989" y="1685925"/>
            <a:ext cx="1647825" cy="2952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471605" y="1685925"/>
            <a:ext cx="1666875" cy="29432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239271" y="1695450"/>
            <a:ext cx="1685925" cy="29432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49521" y="4676935"/>
            <a:ext cx="8270755" cy="524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4"/>
                </a:solidFill>
              </a:rPr>
              <a:t>前端设计：左右可以切换童鞋的形象，先出人，弹出周边小元素，出下面文字再出水密码形象。人物的头或者可以摇一摇，或者上下动一下，生动一点</a:t>
            </a:r>
          </a:p>
        </p:txBody>
      </p:sp>
    </p:spTree>
    <p:extLst>
      <p:ext uri="{BB962C8B-B14F-4D97-AF65-F5344CB8AC3E}">
        <p14:creationId xmlns:p14="http://schemas.microsoft.com/office/powerpoint/2010/main" xmlns="" val="1238294852"/>
      </p:ext>
    </p:extLst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9520" y="851735"/>
            <a:ext cx="4695445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2  </a:t>
            </a:r>
            <a:r>
              <a:rPr lang="zh-CN" altLang="en-US" sz="2400" b="1" dirty="0" smtClean="0"/>
              <a:t>学员挑选页面</a:t>
            </a:r>
            <a:r>
              <a:rPr lang="en-US" altLang="zh-CN" sz="2400" b="1" dirty="0"/>
              <a:t>(</a:t>
            </a:r>
            <a:r>
              <a:rPr lang="zh-CN" altLang="en-US" sz="2400" b="1" dirty="0"/>
              <a:t>共</a:t>
            </a:r>
            <a:r>
              <a:rPr lang="en-US" altLang="zh-CN" sz="2400" b="1" dirty="0"/>
              <a:t>14</a:t>
            </a:r>
            <a:r>
              <a:rPr lang="zh-CN" altLang="en-US" sz="2400" b="1" dirty="0"/>
              <a:t>个学员</a:t>
            </a:r>
            <a:r>
              <a:rPr lang="en-US" altLang="zh-CN" sz="2400" b="1" dirty="0" smtClean="0"/>
              <a:t>)</a:t>
            </a:r>
            <a:endParaRPr lang="zh-CN" altLang="en-US" sz="24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9521" y="1611367"/>
            <a:ext cx="1657350" cy="29337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41484" y="1601842"/>
            <a:ext cx="1657350" cy="29432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33447" y="1611367"/>
            <a:ext cx="1666875" cy="29432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34936" y="1611367"/>
            <a:ext cx="1657350" cy="294322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49521" y="4676935"/>
            <a:ext cx="8270755" cy="524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4"/>
                </a:solidFill>
              </a:rPr>
              <a:t>前端设计：左右可以切换童鞋的形象，先出人，弹出周边小元素，出下面文字再出水密码形象。人物的头或者可以摇一摇，或者上下动一下，生动一点</a:t>
            </a:r>
          </a:p>
        </p:txBody>
      </p:sp>
    </p:spTree>
    <p:extLst>
      <p:ext uri="{BB962C8B-B14F-4D97-AF65-F5344CB8AC3E}">
        <p14:creationId xmlns:p14="http://schemas.microsoft.com/office/powerpoint/2010/main" xmlns="" val="4236866391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9520" y="851735"/>
            <a:ext cx="5055475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STEP </a:t>
            </a:r>
            <a:r>
              <a:rPr lang="en-US" altLang="zh-CN" sz="2400" b="1" dirty="0">
                <a:solidFill>
                  <a:schemeClr val="bg1"/>
                </a:solidFill>
              </a:rPr>
              <a:t>3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学员补水页面（共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14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个学员）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720662" y="5406582"/>
            <a:ext cx="90281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zh-CN" altLang="en-US" b="1" dirty="0" smtClean="0"/>
              <a:t>示例）</a:t>
            </a:r>
            <a:endParaRPr lang="zh-CN" altLang="en-US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-26806" y="4376082"/>
            <a:ext cx="1655472" cy="95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指导点击学员脸部的手的图标出现，闪动，正式开始时会消失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91617" y="4426627"/>
            <a:ext cx="1655472" cy="95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</a:rPr>
              <a:t>05</a:t>
            </a:r>
            <a:r>
              <a:rPr lang="zh-CN" altLang="en-US" dirty="0" smtClean="0">
                <a:solidFill>
                  <a:schemeClr val="bg1"/>
                </a:solidFill>
              </a:rPr>
              <a:t>学员的表情和对话框出现</a:t>
            </a:r>
            <a:r>
              <a:rPr lang="en-US" altLang="zh-CN" dirty="0" smtClean="0">
                <a:solidFill>
                  <a:schemeClr val="bg1"/>
                </a:solidFill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</a:rPr>
              <a:t>右下角是产品漫画形象的动态图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58872" y="4426627"/>
            <a:ext cx="1655472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</a:rPr>
              <a:t>10</a:t>
            </a:r>
            <a:r>
              <a:rPr lang="zh-CN" altLang="en-US" dirty="0" smtClean="0">
                <a:solidFill>
                  <a:schemeClr val="bg1"/>
                </a:solidFill>
              </a:rPr>
              <a:t>学员的表情和对话框</a:t>
            </a:r>
            <a:r>
              <a:rPr lang="zh-CN" altLang="en-US" dirty="0">
                <a:solidFill>
                  <a:schemeClr val="bg1"/>
                </a:solidFill>
              </a:rPr>
              <a:t>出现，右下角是产品漫画形象的动态图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97138" y="4484296"/>
            <a:ext cx="1655472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</a:rPr>
              <a:t>15</a:t>
            </a:r>
            <a:r>
              <a:rPr lang="zh-CN" altLang="en-US" dirty="0" smtClean="0">
                <a:solidFill>
                  <a:schemeClr val="bg1"/>
                </a:solidFill>
              </a:rPr>
              <a:t>学员的表情和对话框出现，右</a:t>
            </a:r>
            <a:r>
              <a:rPr lang="zh-CN" altLang="en-US" dirty="0">
                <a:solidFill>
                  <a:schemeClr val="bg1"/>
                </a:solidFill>
              </a:rPr>
              <a:t>下角是产品漫画形象的动态图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09823" y="4454757"/>
            <a:ext cx="1655472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00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</a:rPr>
              <a:t>20 </a:t>
            </a:r>
            <a:r>
              <a:rPr lang="zh-CN" altLang="en-US" dirty="0" smtClean="0">
                <a:solidFill>
                  <a:schemeClr val="bg1"/>
                </a:solidFill>
              </a:rPr>
              <a:t>学员的表情和对话框消失，自动跳到下一个页面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517"/>
          <a:stretch/>
        </p:blipFill>
        <p:spPr>
          <a:xfrm>
            <a:off x="0" y="1427157"/>
            <a:ext cx="1631569" cy="29136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153" t="2438" r="3376" b="953"/>
          <a:stretch/>
        </p:blipFill>
        <p:spPr>
          <a:xfrm>
            <a:off x="1628666" y="1435760"/>
            <a:ext cx="1649216" cy="289640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138" t="1981" r="1066" b="952"/>
          <a:stretch/>
        </p:blipFill>
        <p:spPr>
          <a:xfrm>
            <a:off x="3260235" y="1435760"/>
            <a:ext cx="1636903" cy="289640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28" t="609" r="1192" b="1105"/>
          <a:stretch/>
        </p:blipFill>
        <p:spPr>
          <a:xfrm>
            <a:off x="4890566" y="1427157"/>
            <a:ext cx="1635238" cy="291361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236" t="1310" r="5742" b="1013"/>
          <a:stretch/>
        </p:blipFill>
        <p:spPr>
          <a:xfrm>
            <a:off x="6504574" y="1447570"/>
            <a:ext cx="1633914" cy="289320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404995" y="186854"/>
            <a:ext cx="2545931" cy="1172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4"/>
                </a:solidFill>
              </a:rPr>
              <a:t>前端设计：固定画面，按照补水的状态进行变换。重点是</a:t>
            </a:r>
            <a:r>
              <a:rPr lang="zh-CN" altLang="en-US" b="1">
                <a:solidFill>
                  <a:schemeClr val="accent4"/>
                </a:solidFill>
              </a:rPr>
              <a:t>下面</a:t>
            </a:r>
            <a:r>
              <a:rPr lang="zh-CN" altLang="en-US" b="1" smtClean="0">
                <a:solidFill>
                  <a:schemeClr val="accent4"/>
                </a:solidFill>
              </a:rPr>
              <a:t>时，间</a:t>
            </a:r>
            <a:r>
              <a:rPr lang="zh-CN" altLang="en-US" b="1" dirty="0">
                <a:solidFill>
                  <a:schemeClr val="accent4"/>
                </a:solidFill>
              </a:rPr>
              <a:t>是动态效果，另外瓶子里</a:t>
            </a:r>
            <a:r>
              <a:rPr lang="zh-CN" altLang="en-US" b="1" dirty="0" smtClean="0">
                <a:solidFill>
                  <a:schemeClr val="accent4"/>
                </a:solidFill>
              </a:rPr>
              <a:t>的状态是会变动的，随后会给到</a:t>
            </a:r>
            <a:r>
              <a:rPr lang="en-US" altLang="zh-CN" b="1" dirty="0" smtClean="0">
                <a:solidFill>
                  <a:schemeClr val="accent4"/>
                </a:solidFill>
              </a:rPr>
              <a:t>GIF</a:t>
            </a:r>
            <a:r>
              <a:rPr lang="zh-CN" altLang="en-US" b="1" dirty="0" smtClean="0">
                <a:solidFill>
                  <a:schemeClr val="accent4"/>
                </a:solidFill>
              </a:rPr>
              <a:t>。</a:t>
            </a:r>
            <a:endParaRPr lang="zh-CN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4410464"/>
      </p:ext>
    </p:extLst>
  </p:cSld>
  <p:clrMapOvr>
    <a:masterClrMapping/>
  </p:clrMapOvr>
  <p:transition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87657" y="264280"/>
            <a:ext cx="4776229" cy="552519"/>
          </a:xfrm>
        </p:spPr>
        <p:txBody>
          <a:bodyPr/>
          <a:lstStyle/>
          <a:p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我为青春补补水</a:t>
            </a:r>
            <a:r>
              <a:rPr lang="en-US" altLang="zh-CN" dirty="0" smtClean="0">
                <a:latin typeface="+mn-ea"/>
              </a:rPr>
              <a:t>#</a:t>
            </a:r>
            <a:r>
              <a:rPr lang="zh-CN" altLang="en-US" dirty="0" smtClean="0">
                <a:latin typeface="+mn-ea"/>
              </a:rPr>
              <a:t>活动创意</a:t>
            </a:r>
            <a:endParaRPr lang="zh-CN" altLang="en-US" dirty="0">
              <a:latin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9520" y="851735"/>
            <a:ext cx="5055475" cy="440501"/>
          </a:xfrm>
          <a:prstGeom prst="rect">
            <a:avLst/>
          </a:prstGeom>
          <a:solidFill>
            <a:srgbClr val="0070C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STEP </a:t>
            </a:r>
            <a:r>
              <a:rPr lang="en-US" altLang="zh-CN" sz="2400" b="1" dirty="0"/>
              <a:t>3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学员补水页面（共</a:t>
            </a:r>
            <a:r>
              <a:rPr lang="en-US" altLang="zh-CN" sz="2400" b="1" dirty="0" smtClean="0"/>
              <a:t>14</a:t>
            </a:r>
            <a:r>
              <a:rPr lang="zh-CN" altLang="en-US" sz="2400" b="1" dirty="0" smtClean="0"/>
              <a:t>个学员）</a:t>
            </a:r>
            <a:endParaRPr lang="zh-CN" altLang="en-US" sz="24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4685" y="1539893"/>
            <a:ext cx="1835228" cy="325410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85206" y="1539893"/>
            <a:ext cx="1806627" cy="325410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69685" y="1539893"/>
            <a:ext cx="1847266" cy="32834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357126" y="1539893"/>
            <a:ext cx="1847266" cy="32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7803045"/>
      </p:ext>
    </p:extLst>
  </p:cSld>
  <p:clrMapOvr>
    <a:masterClrMapping/>
  </p:clrMapOvr>
  <p:transition>
    <p:split orient="vert"/>
  </p:transition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4996</TotalTime>
  <Words>1203</Words>
  <Application>Microsoft Office PowerPoint</Application>
  <PresentationFormat>全屏显示(16:10)</PresentationFormat>
  <Paragraphs>62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 green</dc:creator>
  <cp:lastModifiedBy>User</cp:lastModifiedBy>
  <cp:revision>292</cp:revision>
  <dcterms:created xsi:type="dcterms:W3CDTF">2015-09-28T09:53:57Z</dcterms:created>
  <dcterms:modified xsi:type="dcterms:W3CDTF">2015-12-01T04:15:26Z</dcterms:modified>
</cp:coreProperties>
</file>

<file path=docProps/thumbnail.jpeg>
</file>